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1F930-9917-45EE-838F-9DE3B57F4D69}" v="18" dt="2023-05-25T10:10:32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Nguyen" userId="ff87377292407793" providerId="LiveId" clId="{50D1F930-9917-45EE-838F-9DE3B57F4D69}"/>
    <pc:docChg chg="undo custSel addSld modSld">
      <pc:chgData name="Patrick Nguyen" userId="ff87377292407793" providerId="LiveId" clId="{50D1F930-9917-45EE-838F-9DE3B57F4D69}" dt="2023-05-25T10:10:44.428" v="1009" actId="14100"/>
      <pc:docMkLst>
        <pc:docMk/>
      </pc:docMkLst>
      <pc:sldChg chg="modSp mod">
        <pc:chgData name="Patrick Nguyen" userId="ff87377292407793" providerId="LiveId" clId="{50D1F930-9917-45EE-838F-9DE3B57F4D69}" dt="2023-05-25T08:29:38.493" v="97" actId="20577"/>
        <pc:sldMkLst>
          <pc:docMk/>
          <pc:sldMk cId="3246543990" sldId="256"/>
        </pc:sldMkLst>
        <pc:spChg chg="mod">
          <ac:chgData name="Patrick Nguyen" userId="ff87377292407793" providerId="LiveId" clId="{50D1F930-9917-45EE-838F-9DE3B57F4D69}" dt="2023-05-25T08:29:38.493" v="97" actId="20577"/>
          <ac:spMkLst>
            <pc:docMk/>
            <pc:sldMk cId="3246543990" sldId="256"/>
            <ac:spMk id="2" creationId="{F9E09B45-FD8A-3DC3-DEDF-1D4BB74F078B}"/>
          </ac:spMkLst>
        </pc:spChg>
        <pc:spChg chg="mod">
          <ac:chgData name="Patrick Nguyen" userId="ff87377292407793" providerId="LiveId" clId="{50D1F930-9917-45EE-838F-9DE3B57F4D69}" dt="2023-05-25T08:29:28.940" v="93" actId="1076"/>
          <ac:spMkLst>
            <pc:docMk/>
            <pc:sldMk cId="3246543990" sldId="256"/>
            <ac:spMk id="3" creationId="{4E1BC717-305A-1D2A-AB0E-CFCA8D4A90A6}"/>
          </ac:spMkLst>
        </pc:spChg>
      </pc:sldChg>
      <pc:sldChg chg="addSp delSp modSp new mod">
        <pc:chgData name="Patrick Nguyen" userId="ff87377292407793" providerId="LiveId" clId="{50D1F930-9917-45EE-838F-9DE3B57F4D69}" dt="2023-05-25T09:33:07.196" v="612" actId="20577"/>
        <pc:sldMkLst>
          <pc:docMk/>
          <pc:sldMk cId="2081205522" sldId="257"/>
        </pc:sldMkLst>
        <pc:spChg chg="mod">
          <ac:chgData name="Patrick Nguyen" userId="ff87377292407793" providerId="LiveId" clId="{50D1F930-9917-45EE-838F-9DE3B57F4D69}" dt="2023-05-25T09:23:24.179" v="139" actId="20577"/>
          <ac:spMkLst>
            <pc:docMk/>
            <pc:sldMk cId="2081205522" sldId="257"/>
            <ac:spMk id="2" creationId="{7E298480-BB6B-D58F-FED6-93E124E1E086}"/>
          </ac:spMkLst>
        </pc:spChg>
        <pc:spChg chg="del">
          <ac:chgData name="Patrick Nguyen" userId="ff87377292407793" providerId="LiveId" clId="{50D1F930-9917-45EE-838F-9DE3B57F4D69}" dt="2023-05-25T09:21:57.296" v="99"/>
          <ac:spMkLst>
            <pc:docMk/>
            <pc:sldMk cId="2081205522" sldId="257"/>
            <ac:spMk id="3" creationId="{253647EC-03A8-CD3C-23D9-1A9F4EE37122}"/>
          </ac:spMkLst>
        </pc:spChg>
        <pc:spChg chg="add mod">
          <ac:chgData name="Patrick Nguyen" userId="ff87377292407793" providerId="LiveId" clId="{50D1F930-9917-45EE-838F-9DE3B57F4D69}" dt="2023-05-25T09:33:07.196" v="612" actId="20577"/>
          <ac:spMkLst>
            <pc:docMk/>
            <pc:sldMk cId="2081205522" sldId="257"/>
            <ac:spMk id="5" creationId="{2E0E0CB0-4852-7FC3-46E9-B2E60AAA3435}"/>
          </ac:spMkLst>
        </pc:spChg>
        <pc:picChg chg="add mod">
          <ac:chgData name="Patrick Nguyen" userId="ff87377292407793" providerId="LiveId" clId="{50D1F930-9917-45EE-838F-9DE3B57F4D69}" dt="2023-05-25T09:22:06.701" v="102" actId="14100"/>
          <ac:picMkLst>
            <pc:docMk/>
            <pc:sldMk cId="2081205522" sldId="257"/>
            <ac:picMk id="4" creationId="{7458A844-E66D-7212-F622-687589263332}"/>
          </ac:picMkLst>
        </pc:picChg>
      </pc:sldChg>
      <pc:sldChg chg="addSp delSp modSp new mod">
        <pc:chgData name="Patrick Nguyen" userId="ff87377292407793" providerId="LiveId" clId="{50D1F930-9917-45EE-838F-9DE3B57F4D69}" dt="2023-05-25T09:37:02.550" v="696" actId="20577"/>
        <pc:sldMkLst>
          <pc:docMk/>
          <pc:sldMk cId="2571983481" sldId="258"/>
        </pc:sldMkLst>
        <pc:spChg chg="mod">
          <ac:chgData name="Patrick Nguyen" userId="ff87377292407793" providerId="LiveId" clId="{50D1F930-9917-45EE-838F-9DE3B57F4D69}" dt="2023-05-25T09:37:02.550" v="696" actId="20577"/>
          <ac:spMkLst>
            <pc:docMk/>
            <pc:sldMk cId="2571983481" sldId="258"/>
            <ac:spMk id="2" creationId="{CD3B95B8-291A-7594-8F69-012627B7B5EE}"/>
          </ac:spMkLst>
        </pc:spChg>
        <pc:spChg chg="del">
          <ac:chgData name="Patrick Nguyen" userId="ff87377292407793" providerId="LiveId" clId="{50D1F930-9917-45EE-838F-9DE3B57F4D69}" dt="2023-05-25T09:34:18.380" v="614"/>
          <ac:spMkLst>
            <pc:docMk/>
            <pc:sldMk cId="2571983481" sldId="258"/>
            <ac:spMk id="3" creationId="{1657644B-A0C3-9B4C-683F-2AEFF8E57376}"/>
          </ac:spMkLst>
        </pc:spChg>
        <pc:picChg chg="add mod">
          <ac:chgData name="Patrick Nguyen" userId="ff87377292407793" providerId="LiveId" clId="{50D1F930-9917-45EE-838F-9DE3B57F4D69}" dt="2023-05-25T09:35:37.633" v="664" actId="1076"/>
          <ac:picMkLst>
            <pc:docMk/>
            <pc:sldMk cId="2571983481" sldId="258"/>
            <ac:picMk id="5" creationId="{DE6A6282-CAE6-E966-1C70-B5D2C3945644}"/>
          </ac:picMkLst>
        </pc:picChg>
        <pc:picChg chg="add mod">
          <ac:chgData name="Patrick Nguyen" userId="ff87377292407793" providerId="LiveId" clId="{50D1F930-9917-45EE-838F-9DE3B57F4D69}" dt="2023-05-25T09:35:40.052" v="665" actId="1076"/>
          <ac:picMkLst>
            <pc:docMk/>
            <pc:sldMk cId="2571983481" sldId="258"/>
            <ac:picMk id="7" creationId="{635736E6-8EB2-2586-9DE3-FDF9146C4471}"/>
          </ac:picMkLst>
        </pc:picChg>
      </pc:sldChg>
      <pc:sldChg chg="addSp delSp modSp add mod">
        <pc:chgData name="Patrick Nguyen" userId="ff87377292407793" providerId="LiveId" clId="{50D1F930-9917-45EE-838F-9DE3B57F4D69}" dt="2023-05-25T09:41:10.975" v="807" actId="1076"/>
        <pc:sldMkLst>
          <pc:docMk/>
          <pc:sldMk cId="2749791724" sldId="259"/>
        </pc:sldMkLst>
        <pc:spChg chg="mod">
          <ac:chgData name="Patrick Nguyen" userId="ff87377292407793" providerId="LiveId" clId="{50D1F930-9917-45EE-838F-9DE3B57F4D69}" dt="2023-05-25T09:37:23.391" v="723" actId="20577"/>
          <ac:spMkLst>
            <pc:docMk/>
            <pc:sldMk cId="2749791724" sldId="259"/>
            <ac:spMk id="2" creationId="{CD3B95B8-291A-7594-8F69-012627B7B5EE}"/>
          </ac:spMkLst>
        </pc:spChg>
        <pc:spChg chg="add del mod">
          <ac:chgData name="Patrick Nguyen" userId="ff87377292407793" providerId="LiveId" clId="{50D1F930-9917-45EE-838F-9DE3B57F4D69}" dt="2023-05-25T09:37:29.240" v="727"/>
          <ac:spMkLst>
            <pc:docMk/>
            <pc:sldMk cId="2749791724" sldId="259"/>
            <ac:spMk id="4" creationId="{6528E9A9-D5FC-1DCB-95A1-06B6221DFCF9}"/>
          </ac:spMkLst>
        </pc:spChg>
        <pc:picChg chg="del">
          <ac:chgData name="Patrick Nguyen" userId="ff87377292407793" providerId="LiveId" clId="{50D1F930-9917-45EE-838F-9DE3B57F4D69}" dt="2023-05-25T09:37:25.252" v="724" actId="478"/>
          <ac:picMkLst>
            <pc:docMk/>
            <pc:sldMk cId="2749791724" sldId="259"/>
            <ac:picMk id="5" creationId="{DE6A6282-CAE6-E966-1C70-B5D2C3945644}"/>
          </ac:picMkLst>
        </pc:picChg>
        <pc:picChg chg="del">
          <ac:chgData name="Patrick Nguyen" userId="ff87377292407793" providerId="LiveId" clId="{50D1F930-9917-45EE-838F-9DE3B57F4D69}" dt="2023-05-25T09:37:28.115" v="726" actId="478"/>
          <ac:picMkLst>
            <pc:docMk/>
            <pc:sldMk cId="2749791724" sldId="259"/>
            <ac:picMk id="7" creationId="{635736E6-8EB2-2586-9DE3-FDF9146C4471}"/>
          </ac:picMkLst>
        </pc:picChg>
        <pc:picChg chg="add mod modCrop">
          <ac:chgData name="Patrick Nguyen" userId="ff87377292407793" providerId="LiveId" clId="{50D1F930-9917-45EE-838F-9DE3B57F4D69}" dt="2023-05-25T09:41:10.975" v="807" actId="1076"/>
          <ac:picMkLst>
            <pc:docMk/>
            <pc:sldMk cId="2749791724" sldId="259"/>
            <ac:picMk id="8" creationId="{CF4B9830-9E00-50B2-D484-CB7032B895CD}"/>
          </ac:picMkLst>
        </pc:picChg>
      </pc:sldChg>
      <pc:sldChg chg="addSp delSp modSp add mod">
        <pc:chgData name="Patrick Nguyen" userId="ff87377292407793" providerId="LiveId" clId="{50D1F930-9917-45EE-838F-9DE3B57F4D69}" dt="2023-05-25T09:41:23.983" v="811" actId="14100"/>
        <pc:sldMkLst>
          <pc:docMk/>
          <pc:sldMk cId="1521213760" sldId="260"/>
        </pc:sldMkLst>
        <pc:spChg chg="mod">
          <ac:chgData name="Patrick Nguyen" userId="ff87377292407793" providerId="LiveId" clId="{50D1F930-9917-45EE-838F-9DE3B57F4D69}" dt="2023-05-25T09:40:48.088" v="802" actId="20577"/>
          <ac:spMkLst>
            <pc:docMk/>
            <pc:sldMk cId="1521213760" sldId="260"/>
            <ac:spMk id="2" creationId="{CD3B95B8-291A-7594-8F69-012627B7B5EE}"/>
          </ac:spMkLst>
        </pc:spChg>
        <pc:spChg chg="add del mod">
          <ac:chgData name="Patrick Nguyen" userId="ff87377292407793" providerId="LiveId" clId="{50D1F930-9917-45EE-838F-9DE3B57F4D69}" dt="2023-05-25T09:40:50.435" v="804"/>
          <ac:spMkLst>
            <pc:docMk/>
            <pc:sldMk cId="1521213760" sldId="260"/>
            <ac:spMk id="4" creationId="{4C4C67EA-BB0C-FCB4-69B2-5E15764087DA}"/>
          </ac:spMkLst>
        </pc:spChg>
        <pc:picChg chg="add mod">
          <ac:chgData name="Patrick Nguyen" userId="ff87377292407793" providerId="LiveId" clId="{50D1F930-9917-45EE-838F-9DE3B57F4D69}" dt="2023-05-25T09:41:23.983" v="811" actId="14100"/>
          <ac:picMkLst>
            <pc:docMk/>
            <pc:sldMk cId="1521213760" sldId="260"/>
            <ac:picMk id="6" creationId="{36AF2D55-98DA-F9D0-3370-A7D696AB4BC3}"/>
          </ac:picMkLst>
        </pc:picChg>
        <pc:picChg chg="del">
          <ac:chgData name="Patrick Nguyen" userId="ff87377292407793" providerId="LiveId" clId="{50D1F930-9917-45EE-838F-9DE3B57F4D69}" dt="2023-05-25T09:40:50.091" v="803" actId="478"/>
          <ac:picMkLst>
            <pc:docMk/>
            <pc:sldMk cId="1521213760" sldId="260"/>
            <ac:picMk id="8" creationId="{CF4B9830-9E00-50B2-D484-CB7032B895CD}"/>
          </ac:picMkLst>
        </pc:picChg>
      </pc:sldChg>
      <pc:sldChg chg="addSp delSp modSp mod">
        <pc:chgData name="Patrick Nguyen" userId="ff87377292407793" providerId="LiveId" clId="{50D1F930-9917-45EE-838F-9DE3B57F4D69}" dt="2023-05-25T09:52:18.941" v="955" actId="14100"/>
        <pc:sldMkLst>
          <pc:docMk/>
          <pc:sldMk cId="3244144985" sldId="261"/>
        </pc:sldMkLst>
        <pc:spChg chg="mod">
          <ac:chgData name="Patrick Nguyen" userId="ff87377292407793" providerId="LiveId" clId="{50D1F930-9917-45EE-838F-9DE3B57F4D69}" dt="2023-05-25T09:44:20.331" v="858" actId="20577"/>
          <ac:spMkLst>
            <pc:docMk/>
            <pc:sldMk cId="3244144985" sldId="261"/>
            <ac:spMk id="2" creationId="{CD3B95B8-291A-7594-8F69-012627B7B5EE}"/>
          </ac:spMkLst>
        </pc:spChg>
        <pc:spChg chg="add del mod">
          <ac:chgData name="Patrick Nguyen" userId="ff87377292407793" providerId="LiveId" clId="{50D1F930-9917-45EE-838F-9DE3B57F4D69}" dt="2023-05-25T09:50:36.204" v="939"/>
          <ac:spMkLst>
            <pc:docMk/>
            <pc:sldMk cId="3244144985" sldId="261"/>
            <ac:spMk id="4" creationId="{5D2F909D-6BF9-748E-37FD-3097DD5B94F0}"/>
          </ac:spMkLst>
        </pc:spChg>
        <pc:picChg chg="del">
          <ac:chgData name="Patrick Nguyen" userId="ff87377292407793" providerId="LiveId" clId="{50D1F930-9917-45EE-838F-9DE3B57F4D69}" dt="2023-05-25T09:49:39.610" v="932" actId="478"/>
          <ac:picMkLst>
            <pc:docMk/>
            <pc:sldMk cId="3244144985" sldId="261"/>
            <ac:picMk id="5" creationId="{DE6A6282-CAE6-E966-1C70-B5D2C3945644}"/>
          </ac:picMkLst>
        </pc:picChg>
        <pc:picChg chg="del">
          <ac:chgData name="Patrick Nguyen" userId="ff87377292407793" providerId="LiveId" clId="{50D1F930-9917-45EE-838F-9DE3B57F4D69}" dt="2023-05-25T09:49:43.141" v="933" actId="478"/>
          <ac:picMkLst>
            <pc:docMk/>
            <pc:sldMk cId="3244144985" sldId="261"/>
            <ac:picMk id="7" creationId="{635736E6-8EB2-2586-9DE3-FDF9146C4471}"/>
          </ac:picMkLst>
        </pc:picChg>
        <pc:picChg chg="add del mod">
          <ac:chgData name="Patrick Nguyen" userId="ff87377292407793" providerId="LiveId" clId="{50D1F930-9917-45EE-838F-9DE3B57F4D69}" dt="2023-05-25T09:50:34.368" v="938"/>
          <ac:picMkLst>
            <pc:docMk/>
            <pc:sldMk cId="3244144985" sldId="261"/>
            <ac:picMk id="8" creationId="{CA6718E8-C523-83DE-DB20-B2D9ED56798C}"/>
          </ac:picMkLst>
        </pc:picChg>
        <pc:picChg chg="add mod modCrop">
          <ac:chgData name="Patrick Nguyen" userId="ff87377292407793" providerId="LiveId" clId="{50D1F930-9917-45EE-838F-9DE3B57F4D69}" dt="2023-05-25T09:51:24.019" v="946" actId="14100"/>
          <ac:picMkLst>
            <pc:docMk/>
            <pc:sldMk cId="3244144985" sldId="261"/>
            <ac:picMk id="10" creationId="{1F2BB0A6-0716-2FD1-F98E-E5AA6B814C8D}"/>
          </ac:picMkLst>
        </pc:picChg>
        <pc:picChg chg="add mod modCrop">
          <ac:chgData name="Patrick Nguyen" userId="ff87377292407793" providerId="LiveId" clId="{50D1F930-9917-45EE-838F-9DE3B57F4D69}" dt="2023-05-25T09:52:18.941" v="955" actId="14100"/>
          <ac:picMkLst>
            <pc:docMk/>
            <pc:sldMk cId="3244144985" sldId="261"/>
            <ac:picMk id="12" creationId="{A9ECE301-1027-3454-F183-7FB0E480DDD6}"/>
          </ac:picMkLst>
        </pc:picChg>
      </pc:sldChg>
      <pc:sldChg chg="addSp delSp modSp add mod">
        <pc:chgData name="Patrick Nguyen" userId="ff87377292407793" providerId="LiveId" clId="{50D1F930-9917-45EE-838F-9DE3B57F4D69}" dt="2023-05-25T09:47:42.196" v="923" actId="732"/>
        <pc:sldMkLst>
          <pc:docMk/>
          <pc:sldMk cId="332233274" sldId="262"/>
        </pc:sldMkLst>
        <pc:spChg chg="mod">
          <ac:chgData name="Patrick Nguyen" userId="ff87377292407793" providerId="LiveId" clId="{50D1F930-9917-45EE-838F-9DE3B57F4D69}" dt="2023-05-25T09:44:42.845" v="910" actId="20577"/>
          <ac:spMkLst>
            <pc:docMk/>
            <pc:sldMk cId="332233274" sldId="262"/>
            <ac:spMk id="2" creationId="{CD3B95B8-291A-7594-8F69-012627B7B5EE}"/>
          </ac:spMkLst>
        </pc:spChg>
        <pc:spChg chg="add del mod">
          <ac:chgData name="Patrick Nguyen" userId="ff87377292407793" providerId="LiveId" clId="{50D1F930-9917-45EE-838F-9DE3B57F4D69}" dt="2023-05-25T09:45:40.820" v="912"/>
          <ac:spMkLst>
            <pc:docMk/>
            <pc:sldMk cId="332233274" sldId="262"/>
            <ac:spMk id="4" creationId="{07D2CF68-1A54-FCA2-CD4A-16EC2F6995BB}"/>
          </ac:spMkLst>
        </pc:spChg>
        <pc:picChg chg="del">
          <ac:chgData name="Patrick Nguyen" userId="ff87377292407793" providerId="LiveId" clId="{50D1F930-9917-45EE-838F-9DE3B57F4D69}" dt="2023-05-25T09:45:38.779" v="911" actId="478"/>
          <ac:picMkLst>
            <pc:docMk/>
            <pc:sldMk cId="332233274" sldId="262"/>
            <ac:picMk id="5" creationId="{DE6A6282-CAE6-E966-1C70-B5D2C3945644}"/>
          </ac:picMkLst>
        </pc:picChg>
        <pc:picChg chg="del">
          <ac:chgData name="Patrick Nguyen" userId="ff87377292407793" providerId="LiveId" clId="{50D1F930-9917-45EE-838F-9DE3B57F4D69}" dt="2023-05-25T09:46:16.104" v="918" actId="478"/>
          <ac:picMkLst>
            <pc:docMk/>
            <pc:sldMk cId="332233274" sldId="262"/>
            <ac:picMk id="7" creationId="{635736E6-8EB2-2586-9DE3-FDF9146C4471}"/>
          </ac:picMkLst>
        </pc:picChg>
        <pc:picChg chg="add mod modCrop">
          <ac:chgData name="Patrick Nguyen" userId="ff87377292407793" providerId="LiveId" clId="{50D1F930-9917-45EE-838F-9DE3B57F4D69}" dt="2023-05-25T09:46:08.967" v="917" actId="732"/>
          <ac:picMkLst>
            <pc:docMk/>
            <pc:sldMk cId="332233274" sldId="262"/>
            <ac:picMk id="8" creationId="{0FF98560-3656-6193-9E9B-3D72F76B2153}"/>
          </ac:picMkLst>
        </pc:picChg>
        <pc:picChg chg="add mod modCrop">
          <ac:chgData name="Patrick Nguyen" userId="ff87377292407793" providerId="LiveId" clId="{50D1F930-9917-45EE-838F-9DE3B57F4D69}" dt="2023-05-25T09:47:42.196" v="923" actId="732"/>
          <ac:picMkLst>
            <pc:docMk/>
            <pc:sldMk cId="332233274" sldId="262"/>
            <ac:picMk id="10" creationId="{0C7683DA-A2EF-8710-82B0-6C364FD29533}"/>
          </ac:picMkLst>
        </pc:picChg>
      </pc:sldChg>
      <pc:sldChg chg="addSp delSp modSp add mod">
        <pc:chgData name="Patrick Nguyen" userId="ff87377292407793" providerId="LiveId" clId="{50D1F930-9917-45EE-838F-9DE3B57F4D69}" dt="2023-05-25T09:49:11.373" v="930" actId="14100"/>
        <pc:sldMkLst>
          <pc:docMk/>
          <pc:sldMk cId="2596221712" sldId="263"/>
        </pc:sldMkLst>
        <pc:spChg chg="add del mod">
          <ac:chgData name="Patrick Nguyen" userId="ff87377292407793" providerId="LiveId" clId="{50D1F930-9917-45EE-838F-9DE3B57F4D69}" dt="2023-05-25T09:49:04.340" v="927"/>
          <ac:spMkLst>
            <pc:docMk/>
            <pc:sldMk cId="2596221712" sldId="263"/>
            <ac:spMk id="4" creationId="{496A44D3-5E88-9429-40D6-8DE07A85ED09}"/>
          </ac:spMkLst>
        </pc:spChg>
        <pc:picChg chg="add mod">
          <ac:chgData name="Patrick Nguyen" userId="ff87377292407793" providerId="LiveId" clId="{50D1F930-9917-45EE-838F-9DE3B57F4D69}" dt="2023-05-25T09:49:11.373" v="930" actId="14100"/>
          <ac:picMkLst>
            <pc:docMk/>
            <pc:sldMk cId="2596221712" sldId="263"/>
            <ac:picMk id="6" creationId="{A29D47FB-0751-02A6-3035-94C28BB645D3}"/>
          </ac:picMkLst>
        </pc:picChg>
        <pc:picChg chg="del">
          <ac:chgData name="Patrick Nguyen" userId="ff87377292407793" providerId="LiveId" clId="{50D1F930-9917-45EE-838F-9DE3B57F4D69}" dt="2023-05-25T09:49:03.704" v="926" actId="478"/>
          <ac:picMkLst>
            <pc:docMk/>
            <pc:sldMk cId="2596221712" sldId="263"/>
            <ac:picMk id="8" creationId="{0FF98560-3656-6193-9E9B-3D72F76B2153}"/>
          </ac:picMkLst>
        </pc:picChg>
        <pc:picChg chg="del">
          <ac:chgData name="Patrick Nguyen" userId="ff87377292407793" providerId="LiveId" clId="{50D1F930-9917-45EE-838F-9DE3B57F4D69}" dt="2023-05-25T09:48:01.078" v="925" actId="478"/>
          <ac:picMkLst>
            <pc:docMk/>
            <pc:sldMk cId="2596221712" sldId="263"/>
            <ac:picMk id="10" creationId="{0C7683DA-A2EF-8710-82B0-6C364FD29533}"/>
          </ac:picMkLst>
        </pc:picChg>
      </pc:sldChg>
      <pc:sldChg chg="addSp delSp modSp add mod">
        <pc:chgData name="Patrick Nguyen" userId="ff87377292407793" providerId="LiveId" clId="{50D1F930-9917-45EE-838F-9DE3B57F4D69}" dt="2023-05-25T10:10:44.428" v="1009" actId="14100"/>
        <pc:sldMkLst>
          <pc:docMk/>
          <pc:sldMk cId="4096176719" sldId="264"/>
        </pc:sldMkLst>
        <pc:spChg chg="mod">
          <ac:chgData name="Patrick Nguyen" userId="ff87377292407793" providerId="LiveId" clId="{50D1F930-9917-45EE-838F-9DE3B57F4D69}" dt="2023-05-25T10:04:58.095" v="994" actId="20577"/>
          <ac:spMkLst>
            <pc:docMk/>
            <pc:sldMk cId="4096176719" sldId="264"/>
            <ac:spMk id="2" creationId="{CD3B95B8-291A-7594-8F69-012627B7B5EE}"/>
          </ac:spMkLst>
        </pc:spChg>
        <pc:spChg chg="add del mod">
          <ac:chgData name="Patrick Nguyen" userId="ff87377292407793" providerId="LiveId" clId="{50D1F930-9917-45EE-838F-9DE3B57F4D69}" dt="2023-05-25T10:06:39.138" v="998"/>
          <ac:spMkLst>
            <pc:docMk/>
            <pc:sldMk cId="4096176719" sldId="264"/>
            <ac:spMk id="4" creationId="{2354895D-7D8B-61EF-FF8F-F8F54B1693A6}"/>
          </ac:spMkLst>
        </pc:spChg>
        <pc:picChg chg="add mod">
          <ac:chgData name="Patrick Nguyen" userId="ff87377292407793" providerId="LiveId" clId="{50D1F930-9917-45EE-838F-9DE3B57F4D69}" dt="2023-05-25T10:06:51.482" v="1004" actId="14100"/>
          <ac:picMkLst>
            <pc:docMk/>
            <pc:sldMk cId="4096176719" sldId="264"/>
            <ac:picMk id="6" creationId="{EAB0CCD8-1582-2651-69D4-3A179CBF4FDD}"/>
          </ac:picMkLst>
        </pc:picChg>
        <pc:picChg chg="del">
          <ac:chgData name="Patrick Nguyen" userId="ff87377292407793" providerId="LiveId" clId="{50D1F930-9917-45EE-838F-9DE3B57F4D69}" dt="2023-05-25T10:05:01.660" v="995" actId="478"/>
          <ac:picMkLst>
            <pc:docMk/>
            <pc:sldMk cId="4096176719" sldId="264"/>
            <ac:picMk id="8" creationId="{0FF98560-3656-6193-9E9B-3D72F76B2153}"/>
          </ac:picMkLst>
        </pc:picChg>
        <pc:picChg chg="add mod">
          <ac:chgData name="Patrick Nguyen" userId="ff87377292407793" providerId="LiveId" clId="{50D1F930-9917-45EE-838F-9DE3B57F4D69}" dt="2023-05-25T10:10:44.428" v="1009" actId="14100"/>
          <ac:picMkLst>
            <pc:docMk/>
            <pc:sldMk cId="4096176719" sldId="264"/>
            <ac:picMk id="9" creationId="{B4356684-D945-66C7-E025-873DA9FAC62E}"/>
          </ac:picMkLst>
        </pc:picChg>
        <pc:picChg chg="del">
          <ac:chgData name="Patrick Nguyen" userId="ff87377292407793" providerId="LiveId" clId="{50D1F930-9917-45EE-838F-9DE3B57F4D69}" dt="2023-05-25T10:05:04.737" v="997" actId="478"/>
          <ac:picMkLst>
            <pc:docMk/>
            <pc:sldMk cId="4096176719" sldId="264"/>
            <ac:picMk id="10" creationId="{0C7683DA-A2EF-8710-82B0-6C364FD295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EC06-E491-A5B2-81A7-3D3C74B4A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ECDF-B88E-A550-DA16-9F901D142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8688E-AEF0-9426-D33B-1A96F56E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0B21E-A192-FAA0-D717-4C698CF4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4964-AB0C-FCB9-5B15-8E995D3C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591D-6B3B-18C5-5DFD-6B407FE6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9CC2F-9129-D8D8-F7F5-0EAF8942F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EC93-DA58-76D7-054F-0022695B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A248-55D2-9034-7B7C-347FB4B4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1F9A9-409E-816A-4242-78CE794A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040D9-A683-F6D9-EAE4-86DAE1372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58DCF-69CC-C1F5-3BA3-C7E55A923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E1372-41AD-DCE2-B482-E0610AE0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36783-441F-6DF2-6AF8-A072F501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48EA2-8D94-72A7-E8E8-D84B2623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D5E7-0E6F-56E5-08EE-46C88407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3FDA-76A5-0E39-27EA-EEA8895C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8E9AA-A641-B1EC-8CAD-C954685D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BDBA0-2FB8-858A-1888-11E7DE87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79C68-EEAF-EEA2-E566-6213EE02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137C-A36F-7647-B1D2-2E3E34EA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66AA1-1326-152E-4DA5-068810C18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262CB-BF60-1323-C1AC-B40A9E2A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13F62-4CA3-8F33-4796-C85E47EE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6ADB0-3232-1310-C748-C6136DD7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D56-0605-4EE0-1EDE-C7D9CE2F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F001-C910-E40E-68F2-CF846F853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43A2B-7DB3-1F23-230F-2F1F7CD3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EE84E-CDBD-94D8-985C-2EB8DCD5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4B6DC-DFB2-E330-9D90-5FA5C4AA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5EA5F-D6D1-CAAC-AE38-24AC11FB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512F-4674-33E1-6DB4-A718CEAE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63DF0-0D7C-B056-9D0F-387EB0C1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45A0B-8256-CECF-03DB-BB62D2D84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EA362-3707-1F7A-CA2B-F930DA555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87EE3-60C6-B329-1E70-FEA5411C5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B66DF-4EF7-6D4C-A548-E747E549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4EFDF-EFE5-7813-5418-F1834382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05A0E-7091-6CB4-ACBE-486FDD7F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0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FDBE-6BBF-8D3B-AC9C-83A440A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0CA0E-8545-00DC-CC0E-E309AF98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158B-2D30-1D90-372D-DAEE165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F3203-308B-91E6-FC10-0D67F387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8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5BE3E-DEF4-BD25-DC59-458DD2B4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B4FFC-1A87-A20D-3B12-6C82EBBB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85363-1024-F5ED-AA0D-DE777A80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8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A815-FEB3-4111-F33C-46530386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1228B-E9F1-F1F5-3698-40AA3B60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17F87-9776-D19E-8F56-1B6C08644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45842-CDEE-0548-C744-6B35B377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172D-2A66-016C-D70A-ECE45EDF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6FD31-E582-BC60-9FF5-F98BE6EB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3A17-B14C-6DB0-0948-44FC202C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607AC-4576-CC6C-E52F-9828D633D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4E721-E790-D9A6-02A8-452E43CB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90BC1-00C9-5441-9E4A-BDD964D1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B852C-266D-F257-C0ED-1F67B2CD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49654-3026-301C-7E3F-2F9CF355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5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B45AD-9889-6A73-7671-FEB5F4D0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3919A-9B85-61C1-2184-E110B539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3EA71-CACC-0E49-4D00-F0E1B97F0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4E3CA-BAF3-4A92-9321-4D345C30623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8F785-0FED-821D-80BC-D6CD1414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2C817-844F-61AA-930B-62B58F4FE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E5F3-5F20-470C-BD5A-3B8580602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9B45-FD8A-3DC3-DEDF-1D4BB74F0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323"/>
            <a:ext cx="9144000" cy="2387600"/>
          </a:xfrm>
        </p:spPr>
        <p:txBody>
          <a:bodyPr/>
          <a:lstStyle/>
          <a:p>
            <a:r>
              <a:rPr lang="en-CA" dirty="0" err="1"/>
              <a:t>Projet</a:t>
            </a:r>
            <a:r>
              <a:rPr lang="en-CA" dirty="0"/>
              <a:t> de session: </a:t>
            </a:r>
            <a:r>
              <a:rPr lang="en-CA" dirty="0" err="1"/>
              <a:t>Ed.volution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BC717-305A-1D2A-AB0E-CFCA8D4A9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CA" dirty="0"/>
              <a:t>Fait par: Patrick Nguyen, </a:t>
            </a:r>
            <a:r>
              <a:rPr lang="en-CA" dirty="0" err="1"/>
              <a:t>Anayees</a:t>
            </a:r>
            <a:r>
              <a:rPr lang="en-CA" dirty="0"/>
              <a:t> </a:t>
            </a:r>
            <a:r>
              <a:rPr lang="en-CA" dirty="0" err="1"/>
              <a:t>Sarkes</a:t>
            </a:r>
            <a:r>
              <a:rPr lang="en-CA" dirty="0"/>
              <a:t>, </a:t>
            </a:r>
            <a:r>
              <a:rPr lang="en-CA" dirty="0" err="1"/>
              <a:t>Othmane</a:t>
            </a:r>
            <a:r>
              <a:rPr lang="en-CA" dirty="0"/>
              <a:t> </a:t>
            </a:r>
            <a:r>
              <a:rPr lang="en-CA" dirty="0" err="1"/>
              <a:t>Sedjari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45B9C-212E-197F-51B5-434D341F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8480-BB6B-D58F-FED6-93E124E1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050"/>
            <a:ext cx="10515600" cy="1325563"/>
          </a:xfrm>
        </p:spPr>
        <p:txBody>
          <a:bodyPr/>
          <a:lstStyle/>
          <a:p>
            <a:r>
              <a:rPr lang="fr-CA" dirty="0"/>
              <a:t>Fonctionnalités de l’application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8A844-E66D-7212-F622-687589263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7752" cy="1543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E0CB0-4852-7FC3-46E9-B2E60AAA3435}"/>
              </a:ext>
            </a:extLst>
          </p:cNvPr>
          <p:cNvSpPr txBox="1">
            <a:spLocks/>
          </p:cNvSpPr>
          <p:nvPr/>
        </p:nvSpPr>
        <p:spPr>
          <a:xfrm>
            <a:off x="838200" y="2638425"/>
            <a:ext cx="10515600" cy="303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Dépôts de projets et de notes de cours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400" dirty="0"/>
              <a:t>Vue d’ensemble des projets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Système</a:t>
            </a:r>
            <a:r>
              <a:rPr lang="en-US" sz="2400" dirty="0"/>
              <a:t> </a:t>
            </a:r>
            <a:r>
              <a:rPr lang="en-US" sz="2400" dirty="0" err="1"/>
              <a:t>d’appréciation</a:t>
            </a:r>
            <a:r>
              <a:rPr lang="en-US" sz="2400" dirty="0"/>
              <a:t> des </a:t>
            </a:r>
            <a:r>
              <a:rPr lang="en-US" sz="2400" dirty="0" err="1"/>
              <a:t>projets</a:t>
            </a:r>
            <a:r>
              <a:rPr lang="en-US" sz="2400" dirty="0"/>
              <a:t> (rating)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Envoi de </a:t>
            </a:r>
            <a:r>
              <a:rPr lang="en-US" sz="2400" dirty="0" err="1"/>
              <a:t>courriels</a:t>
            </a:r>
            <a:r>
              <a:rPr lang="en-US" sz="2400" dirty="0"/>
              <a:t> et de </a:t>
            </a:r>
            <a:r>
              <a:rPr lang="en-US" sz="2400" dirty="0" err="1"/>
              <a:t>demandes</a:t>
            </a:r>
            <a:r>
              <a:rPr lang="en-US" sz="2400" dirty="0"/>
              <a:t> de </a:t>
            </a:r>
            <a:r>
              <a:rPr lang="en-US" sz="2400" dirty="0" err="1"/>
              <a:t>tutorat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Gestion des </a:t>
            </a:r>
            <a:r>
              <a:rPr lang="en-US" sz="2400" dirty="0" err="1"/>
              <a:t>utilisateurs</a:t>
            </a:r>
            <a:r>
              <a:rPr lang="en-US" sz="2400" dirty="0"/>
              <a:t>, notes de </a:t>
            </a:r>
            <a:r>
              <a:rPr lang="en-US" sz="2400" dirty="0" err="1"/>
              <a:t>cours</a:t>
            </a:r>
            <a:r>
              <a:rPr lang="en-US" sz="2400" dirty="0"/>
              <a:t> et </a:t>
            </a:r>
            <a:r>
              <a:rPr lang="en-US" sz="2400" dirty="0" err="1"/>
              <a:t>projets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Rechercher</a:t>
            </a:r>
            <a:r>
              <a:rPr lang="en-US" sz="2400" dirty="0"/>
              <a:t> des </a:t>
            </a:r>
            <a:r>
              <a:rPr lang="en-US" sz="2400" dirty="0" err="1"/>
              <a:t>professeurs</a:t>
            </a:r>
            <a:r>
              <a:rPr lang="en-US" sz="2400" dirty="0"/>
              <a:t> et </a:t>
            </a:r>
            <a:r>
              <a:rPr lang="en-US" sz="2400" dirty="0" err="1"/>
              <a:t>étudiants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120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Dépôts de projets et de notes de cours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6A6282-CAE6-E966-1C70-B5D2C3945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84643"/>
            <a:ext cx="5257800" cy="537335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5736E6-8EB2-2586-9DE3-FDF9146C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63212"/>
            <a:ext cx="6096000" cy="409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Vue d’ensemble des projets</a:t>
            </a:r>
            <a:endParaRPr lang="en-US" dirty="0"/>
          </a:p>
        </p:txBody>
      </p:sp>
      <p:pic>
        <p:nvPicPr>
          <p:cNvPr id="8" name="Content Placeholder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CF4B9830-9E00-50B2-D484-CB7032B89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21"/>
          <a:stretch/>
        </p:blipFill>
        <p:spPr>
          <a:xfrm>
            <a:off x="838200" y="1391789"/>
            <a:ext cx="4471485" cy="5101086"/>
          </a:xfrm>
        </p:spPr>
      </p:pic>
    </p:spTree>
    <p:extLst>
      <p:ext uri="{BB962C8B-B14F-4D97-AF65-F5344CB8AC3E}">
        <p14:creationId xmlns:p14="http://schemas.microsoft.com/office/powerpoint/2010/main" val="27497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Système d’appréciation des projets (rating)</a:t>
            </a:r>
            <a:endParaRPr lang="en-US" dirty="0"/>
          </a:p>
        </p:txBody>
      </p:sp>
      <p:pic>
        <p:nvPicPr>
          <p:cNvPr id="6" name="Content Placeholder 5" descr="A screenshot of a video chat&#10;&#10;Description automatically generated">
            <a:extLst>
              <a:ext uri="{FF2B5EF4-FFF2-40B4-BE49-F238E27FC236}">
                <a16:creationId xmlns:a16="http://schemas.microsoft.com/office/drawing/2014/main" id="{36AF2D55-98DA-F9D0-3370-A7D696AB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2111"/>
            <a:ext cx="4373880" cy="5030764"/>
          </a:xfrm>
        </p:spPr>
      </p:pic>
    </p:spTree>
    <p:extLst>
      <p:ext uri="{BB962C8B-B14F-4D97-AF65-F5344CB8AC3E}">
        <p14:creationId xmlns:p14="http://schemas.microsoft.com/office/powerpoint/2010/main" val="152121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Envois de courriels et de demandes de tutorat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2BB0A6-0716-2FD1-F98E-E5AA6B81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1" t="8090" r="39710"/>
          <a:stretch/>
        </p:blipFill>
        <p:spPr>
          <a:xfrm>
            <a:off x="838200" y="1690687"/>
            <a:ext cx="3489960" cy="5115199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9ECE301-1027-3454-F183-7FB0E480D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9662" r="32500" b="18056"/>
          <a:stretch/>
        </p:blipFill>
        <p:spPr>
          <a:xfrm>
            <a:off x="5303520" y="1690686"/>
            <a:ext cx="4602480" cy="50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des utilisateurs, notes de cours et projets</a:t>
            </a:r>
            <a:endParaRPr lang="en-US" dirty="0"/>
          </a:p>
        </p:txBody>
      </p:sp>
      <p:pic>
        <p:nvPicPr>
          <p:cNvPr id="8" name="Content Placeholder 7" descr="A screenshot of a social media account&#10;&#10;Description automatically generated with medium confidence">
            <a:extLst>
              <a:ext uri="{FF2B5EF4-FFF2-40B4-BE49-F238E27FC236}">
                <a16:creationId xmlns:a16="http://schemas.microsoft.com/office/drawing/2014/main" id="{0FF98560-3656-6193-9E9B-3D72F76B2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716"/>
          <a:stretch/>
        </p:blipFill>
        <p:spPr>
          <a:xfrm>
            <a:off x="0" y="1690688"/>
            <a:ext cx="5790931" cy="5167312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C7683DA-A2EF-8710-82B0-6C364FD29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2"/>
          <a:stretch/>
        </p:blipFill>
        <p:spPr>
          <a:xfrm>
            <a:off x="5866885" y="1690688"/>
            <a:ext cx="632511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Gestion des utilisateurs, notes de cours et projets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9D47FB-0751-02A6-3035-94C28BB64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018289" cy="5167312"/>
          </a:xfrm>
        </p:spPr>
      </p:pic>
    </p:spTree>
    <p:extLst>
      <p:ext uri="{BB962C8B-B14F-4D97-AF65-F5344CB8AC3E}">
        <p14:creationId xmlns:p14="http://schemas.microsoft.com/office/powerpoint/2010/main" val="259622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95B8-291A-7594-8F69-012627B7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Rechercher des professeurs et étudiants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B0CCD8-1582-2651-69D4-3A179CBF4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117416" cy="5167312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4356684-D945-66C7-E025-873DA9FAC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0" y="1698204"/>
            <a:ext cx="5684520" cy="51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6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112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Projet de session: Ed.volution</vt:lpstr>
      <vt:lpstr>Fonctionnalités de l’application</vt:lpstr>
      <vt:lpstr>Dépôts de projets et de notes de cours</vt:lpstr>
      <vt:lpstr>Vue d’ensemble des projets</vt:lpstr>
      <vt:lpstr>Système d’appréciation des projets (rating)</vt:lpstr>
      <vt:lpstr>Envois de courriels et de demandes de tutorat</vt:lpstr>
      <vt:lpstr>Gestion des utilisateurs, notes de cours et projets</vt:lpstr>
      <vt:lpstr>Gestion des utilisateurs, notes de cours et projets</vt:lpstr>
      <vt:lpstr>Rechercher des professeurs et étudiants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</dc:title>
  <dc:creator>Patrick Nguyen</dc:creator>
  <cp:lastModifiedBy>Patrick Nguyen</cp:lastModifiedBy>
  <cp:revision>1</cp:revision>
  <dcterms:created xsi:type="dcterms:W3CDTF">2023-05-25T07:56:46Z</dcterms:created>
  <dcterms:modified xsi:type="dcterms:W3CDTF">2023-05-25T10:10:53Z</dcterms:modified>
</cp:coreProperties>
</file>